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67" r:id="rId3"/>
    <p:sldId id="261" r:id="rId4"/>
    <p:sldId id="260" r:id="rId5"/>
    <p:sldId id="273" r:id="rId6"/>
    <p:sldId id="274" r:id="rId7"/>
    <p:sldId id="275" r:id="rId8"/>
    <p:sldId id="276" r:id="rId9"/>
    <p:sldId id="277" r:id="rId10"/>
    <p:sldId id="263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69" r:id="rId22"/>
    <p:sldId id="289" r:id="rId23"/>
    <p:sldId id="268" r:id="rId24"/>
    <p:sldId id="278" r:id="rId25"/>
    <p:sldId id="293" r:id="rId26"/>
    <p:sldId id="291" r:id="rId27"/>
    <p:sldId id="292" r:id="rId28"/>
    <p:sldId id="290" r:id="rId29"/>
    <p:sldId id="265" r:id="rId30"/>
    <p:sldId id="259" r:id="rId3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57" d="100"/>
          <a:sy n="57" d="100"/>
        </p:scale>
        <p:origin x="1452" y="3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22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124C-2581-401B-9997-FF105A177F6D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3AF0-3913-4506-9B77-4ADEDC11687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E5AEA-8783-4421-A8B7-668365E20CDD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A1EE-C964-45FA-8124-70074B733FC2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BAEE-A8BD-4906-B2A2-1A32241A1914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84EE-9A0F-4E73-B167-44DEE8CB01E2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E903-EF9D-49C0-819C-1609F9C836BD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8069-80D6-4C8E-9646-D5414E6779B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E32B475-CF09-4E91-8518-660A1CE073E8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CzW6a8yA0k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irSim/releases" TargetMode="External"/><Relationship Id="rId2" Type="http://schemas.openxmlformats.org/officeDocument/2006/relationships/hyperlink" Target="https://github.com/Microsoft/AirSi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logi.com/hc/ko/articles/360024327613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 dirty="0" err="1" smtClean="0"/>
              <a:t>드론</a:t>
            </a:r>
            <a:r>
              <a:rPr lang="ko-KR" altLang="en-US" sz="4800" dirty="0" smtClean="0"/>
              <a:t> 멘토링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 smtClean="0"/>
              <a:t>7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6 </a:t>
            </a:r>
            <a:r>
              <a:rPr lang="ko-KR" altLang="en-US" dirty="0" smtClean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발표자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김자경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한세대학교</a:t>
            </a:r>
            <a:r>
              <a:rPr lang="ko-KR" altLang="en-US" dirty="0" smtClean="0"/>
              <a:t>  일반대학원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IT </a:t>
            </a:r>
            <a:r>
              <a:rPr lang="ko-KR" altLang="en-US" dirty="0" smtClean="0"/>
              <a:t>융합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</a:t>
            </a:r>
            <a:r>
              <a:rPr lang="ko-KR" altLang="en-US" dirty="0"/>
              <a:t>멘토링 과정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RealFlight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06" y="1935071"/>
            <a:ext cx="5626389" cy="3562533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139806" y="5622719"/>
            <a:ext cx="5626389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ko-KR" sz="2800" b="0" dirty="0"/>
              <a:t>www.realflight.com</a:t>
            </a:r>
            <a:endParaRPr lang="ko-KR" alt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65741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087543"/>
            <a:ext cx="8543925" cy="508942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 smtClean="0"/>
              <a:t>RF                                      RF-Mobile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39" y="1948069"/>
            <a:ext cx="3526315" cy="35724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4" y="1948069"/>
            <a:ext cx="3572952" cy="35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329081"/>
            <a:ext cx="3806611" cy="4548030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63757"/>
            <a:ext cx="6480718" cy="4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2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166729"/>
            <a:ext cx="3806611" cy="492125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31" y="1166729"/>
            <a:ext cx="6145431" cy="4921250"/>
          </a:xfrm>
        </p:spPr>
      </p:pic>
    </p:spTree>
    <p:extLst>
      <p:ext uri="{BB962C8B-B14F-4D97-AF65-F5344CB8AC3E}">
        <p14:creationId xmlns:p14="http://schemas.microsoft.com/office/powerpoint/2010/main" val="31361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66862"/>
            <a:ext cx="3343275" cy="365125"/>
          </a:xfrm>
        </p:spPr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9" y="1289205"/>
            <a:ext cx="3439016" cy="46230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21" y="1177158"/>
            <a:ext cx="6155941" cy="47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289205"/>
            <a:ext cx="4069638" cy="46230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110" y="1289205"/>
            <a:ext cx="5556852" cy="46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4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087541"/>
            <a:ext cx="8543925" cy="4987437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96" y="1255713"/>
            <a:ext cx="8239409" cy="4921250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087542"/>
            <a:ext cx="8543925" cy="5061010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219200"/>
            <a:ext cx="8543925" cy="4950372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07472"/>
            <a:ext cx="8543925" cy="88560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dirty="0" smtClean="0">
                <a:latin typeface="+mj-ea"/>
                <a:ea typeface="+mj-ea"/>
              </a:rPr>
              <a:t>진행 순서 </a:t>
            </a:r>
            <a:r>
              <a:rPr lang="en-US" altLang="ko-KR" dirty="0" smtClean="0">
                <a:latin typeface="+mj-ea"/>
                <a:ea typeface="+mj-ea"/>
              </a:rPr>
              <a:t>-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2067339"/>
            <a:ext cx="8543925" cy="3326296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+mn-ea"/>
                <a:ea typeface="+mn-ea"/>
              </a:rPr>
              <a:t>시뮬레이터란</a:t>
            </a:r>
            <a:r>
              <a:rPr lang="en-US" altLang="ko-KR" sz="2400" dirty="0" smtClean="0">
                <a:latin typeface="+mn-ea"/>
                <a:ea typeface="+mn-ea"/>
              </a:rPr>
              <a:t>?</a:t>
            </a:r>
          </a:p>
          <a:p>
            <a:r>
              <a:rPr lang="ko-KR" altLang="en-US" sz="2400" dirty="0" smtClean="0">
                <a:latin typeface="+mn-ea"/>
                <a:ea typeface="+mn-ea"/>
              </a:rPr>
              <a:t>왜 시뮬레이터를 사용하는가</a:t>
            </a:r>
            <a:r>
              <a:rPr lang="en-US" altLang="ko-KR" sz="2400" dirty="0" smtClean="0">
                <a:latin typeface="+mn-ea"/>
                <a:ea typeface="+mn-ea"/>
              </a:rPr>
              <a:t>?</a:t>
            </a:r>
            <a:r>
              <a:rPr lang="ko-KR" altLang="en-US" sz="2400" dirty="0" smtClean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(</a:t>
            </a:r>
            <a:r>
              <a:rPr lang="ko-KR" altLang="en-US" sz="2400" dirty="0" smtClean="0">
                <a:latin typeface="+mn-ea"/>
                <a:ea typeface="+mn-ea"/>
              </a:rPr>
              <a:t>흔한 초보들의 실수</a:t>
            </a:r>
            <a:r>
              <a:rPr lang="en-US" altLang="ko-KR" sz="2400" dirty="0" smtClean="0">
                <a:latin typeface="+mn-ea"/>
                <a:ea typeface="+mn-ea"/>
              </a:rPr>
              <a:t>)</a:t>
            </a:r>
          </a:p>
          <a:p>
            <a:r>
              <a:rPr lang="ko-KR" altLang="en-US" sz="2400" dirty="0" smtClean="0">
                <a:latin typeface="+mn-ea"/>
                <a:ea typeface="+mn-ea"/>
              </a:rPr>
              <a:t>조종기 모드와 작동 방법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ko-KR" altLang="en-US" sz="2400" dirty="0" smtClean="0">
                <a:latin typeface="+mn-ea"/>
                <a:ea typeface="+mn-ea"/>
              </a:rPr>
              <a:t>시뮬레이터 설치하기 </a:t>
            </a:r>
            <a:r>
              <a:rPr lang="en-US" altLang="ko-KR" sz="2400" dirty="0" smtClean="0">
                <a:latin typeface="+mn-ea"/>
                <a:ea typeface="+mn-ea"/>
              </a:rPr>
              <a:t>&amp; </a:t>
            </a:r>
            <a:r>
              <a:rPr lang="ko-KR" altLang="en-US" sz="2400" dirty="0" smtClean="0">
                <a:latin typeface="+mn-ea"/>
                <a:ea typeface="+mn-ea"/>
              </a:rPr>
              <a:t>모의 비행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ko-KR" altLang="en-US" sz="2400" dirty="0" smtClean="0">
                <a:latin typeface="+mn-ea"/>
                <a:ea typeface="+mn-ea"/>
              </a:rPr>
              <a:t>실제 비행 적용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ko-KR" altLang="en-US" sz="2400" dirty="0" smtClean="0">
                <a:latin typeface="+mn-ea"/>
                <a:ea typeface="+mn-ea"/>
              </a:rPr>
              <a:t>미션 비행</a:t>
            </a:r>
            <a:endParaRPr lang="en-US" altLang="ko-KR" sz="2400" dirty="0" smtClean="0">
              <a:latin typeface="+mn-ea"/>
              <a:ea typeface="+mn-ea"/>
            </a:endParaRPr>
          </a:p>
          <a:p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6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84" y="1271462"/>
            <a:ext cx="8407832" cy="4889751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5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Microsoft </a:t>
            </a:r>
            <a:r>
              <a:rPr lang="en-US" altLang="ko-KR" dirty="0" err="1"/>
              <a:t>AirSim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-Microsoft</a:t>
            </a:r>
            <a:r>
              <a:rPr lang="ko-KR" altLang="en-US" dirty="0" smtClean="0"/>
              <a:t>에서 자율주행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인공지능 알고리즘 등의 연구를 위해 개발한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및 자동차 시뮬레이터</a:t>
            </a:r>
            <a:endParaRPr lang="en-US" dirty="0"/>
          </a:p>
        </p:txBody>
      </p:sp>
      <p:pic>
        <p:nvPicPr>
          <p:cNvPr id="9" name="aCzW6a8yA0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32035" y="2607276"/>
            <a:ext cx="3665482" cy="1714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68" y="2610206"/>
            <a:ext cx="3797190" cy="17115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35" y="4341566"/>
            <a:ext cx="3665482" cy="16676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32" y="4341563"/>
            <a:ext cx="3776826" cy="166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2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11" name="Autonomous drone research with AirSim on Unreal Engine 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610" y="1200862"/>
            <a:ext cx="8543925" cy="4672012"/>
          </a:xfrm>
        </p:spPr>
      </p:pic>
    </p:spTree>
    <p:extLst>
      <p:ext uri="{BB962C8B-B14F-4D97-AF65-F5344CB8AC3E}">
        <p14:creationId xmlns:p14="http://schemas.microsoft.com/office/powerpoint/2010/main" val="304974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Microsoft </a:t>
            </a:r>
            <a:r>
              <a:rPr lang="en-US" altLang="ko-KR" dirty="0" err="1" smtClean="0"/>
              <a:t>AirSim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설치 방법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1037" y="2448909"/>
            <a:ext cx="8543925" cy="2627587"/>
          </a:xfrm>
        </p:spPr>
        <p:txBody>
          <a:bodyPr/>
          <a:lstStyle/>
          <a:p>
            <a:r>
              <a:rPr lang="ko-KR" altLang="en-US" dirty="0" smtClean="0"/>
              <a:t>공식 </a:t>
            </a:r>
            <a:r>
              <a:rPr lang="ko-KR" altLang="en-US" dirty="0"/>
              <a:t>사이트 </a:t>
            </a:r>
            <a:r>
              <a:rPr lang="en-US" altLang="ko-KR" dirty="0"/>
              <a:t>: 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github.com/Microsoft/AirSim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AirSim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(Window 10)</a:t>
            </a:r>
          </a:p>
          <a:p>
            <a:pPr marL="0" indent="0">
              <a:buNone/>
            </a:pP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://github.com/Microsoft/AirSim/releases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0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AirSim</a:t>
            </a:r>
            <a:r>
              <a:rPr lang="ko-KR" altLang="en-US" dirty="0" smtClean="0"/>
              <a:t>조종기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Logitech Rumble Gamepad </a:t>
            </a:r>
            <a:r>
              <a:rPr lang="en-US" altLang="ko-KR" dirty="0" smtClean="0"/>
              <a:t>510 </a:t>
            </a:r>
            <a:r>
              <a:rPr lang="ko-KR" altLang="en-US" dirty="0" smtClean="0"/>
              <a:t>다운로드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support.logi.com/hc/ko/articles/360024327613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10" y="1948329"/>
            <a:ext cx="3265352" cy="3267308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1" y="1948329"/>
            <a:ext cx="1786550" cy="15866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07" y="2147434"/>
            <a:ext cx="1954047" cy="228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03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52" y="1749287"/>
            <a:ext cx="6679096" cy="326003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9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96" y="1255713"/>
            <a:ext cx="4491008" cy="4921250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88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245705"/>
            <a:ext cx="8543924" cy="4426226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비행 연습과 </a:t>
            </a:r>
            <a:r>
              <a:rPr lang="ko-KR" altLang="en-US" dirty="0" err="1" smtClean="0"/>
              <a:t>미션비행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2173357"/>
            <a:ext cx="8543925" cy="4003605"/>
          </a:xfrm>
        </p:spPr>
        <p:txBody>
          <a:bodyPr/>
          <a:lstStyle/>
          <a:p>
            <a:r>
              <a:rPr lang="ko-KR" altLang="en-US" dirty="0" err="1" smtClean="0"/>
              <a:t>호버링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제자리 비행</a:t>
            </a:r>
            <a:endParaRPr lang="en-US" altLang="ko-KR" dirty="0" smtClean="0"/>
          </a:p>
          <a:p>
            <a:r>
              <a:rPr lang="ko-KR" altLang="en-US" dirty="0" smtClean="0"/>
              <a:t>책상에 착륙하기</a:t>
            </a:r>
            <a:endParaRPr lang="en-US" altLang="ko-KR" dirty="0" smtClean="0"/>
          </a:p>
          <a:p>
            <a:r>
              <a:rPr lang="ko-KR" altLang="en-US" dirty="0" smtClean="0"/>
              <a:t>연습시간 </a:t>
            </a:r>
            <a:endParaRPr lang="en-US" altLang="ko-KR" dirty="0" smtClean="0"/>
          </a:p>
          <a:p>
            <a:r>
              <a:rPr lang="ko-KR" altLang="en-US" dirty="0" smtClean="0"/>
              <a:t>미션</a:t>
            </a:r>
            <a:r>
              <a:rPr lang="en-US" altLang="ko-KR" dirty="0" smtClean="0"/>
              <a:t>- 10</a:t>
            </a:r>
            <a:r>
              <a:rPr lang="ko-KR" altLang="en-US" dirty="0" err="1" smtClean="0"/>
              <a:t>초호버링</a:t>
            </a:r>
            <a:r>
              <a:rPr lang="ko-KR" altLang="en-US" dirty="0" smtClean="0"/>
              <a:t> 후 착륙장에    </a:t>
            </a:r>
            <a:r>
              <a:rPr lang="en-US" altLang="ko-KR" dirty="0" smtClean="0"/>
              <a:t>				      </a:t>
            </a:r>
            <a:r>
              <a:rPr lang="ko-KR" altLang="en-US" smtClean="0"/>
              <a:t>선착순으로 착륙하기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시뮬레이터란</a:t>
            </a:r>
            <a:r>
              <a:rPr lang="en-US" altLang="ko-KR" dirty="0" smtClean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sz="13700" dirty="0" smtClean="0">
                <a:latin typeface="Bauhaus 93" panose="04030905020B02020C02" pitchFamily="82" charset="0"/>
              </a:rPr>
              <a:t>“</a:t>
            </a:r>
            <a:endParaRPr lang="en-US" altLang="ko-KR" sz="13700" dirty="0" smtClean="0">
              <a:latin typeface="Bauhaus 93" panose="04030905020B02020C02" pitchFamily="82" charset="0"/>
            </a:endParaRPr>
          </a:p>
          <a:p>
            <a:pPr marL="0" indent="0" algn="ctr">
              <a:buNone/>
            </a:pPr>
            <a:r>
              <a:rPr lang="ko-KR" altLang="en-US" sz="4000" dirty="0" smtClean="0">
                <a:latin typeface="+mn-ea"/>
                <a:ea typeface="+mn-ea"/>
              </a:rPr>
              <a:t>실제 비행과 똑같은 환경을 제공하는 </a:t>
            </a:r>
            <a:endParaRPr lang="en-US" altLang="ko-KR" sz="4000" dirty="0" smtClean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ko-KR" altLang="en-US" sz="4000" dirty="0" smtClean="0">
                <a:latin typeface="+mn-ea"/>
                <a:ea typeface="+mn-ea"/>
              </a:rPr>
              <a:t>프로그램</a:t>
            </a:r>
            <a:endParaRPr lang="en-US" altLang="ko-KR" sz="4000" dirty="0" smtClean="0">
              <a:latin typeface="+mn-ea"/>
              <a:ea typeface="+mn-ea"/>
            </a:endParaRPr>
          </a:p>
          <a:p>
            <a:pPr marL="0" indent="0" algn="ctr">
              <a:buNone/>
            </a:pPr>
            <a:endParaRPr lang="en-US" altLang="ko-KR" sz="4000" dirty="0" smtClean="0">
              <a:latin typeface="Bauhaus 93" panose="04030905020B02020C02" pitchFamily="82" charset="0"/>
            </a:endParaRPr>
          </a:p>
          <a:p>
            <a:pPr marL="0" indent="0" algn="ctr">
              <a:buNone/>
            </a:pPr>
            <a:r>
              <a:rPr lang="ko-KR" altLang="en-US" sz="12400" dirty="0" smtClean="0">
                <a:latin typeface="Bauhaus 93" panose="04030905020B02020C02" pitchFamily="82" charset="0"/>
              </a:rPr>
              <a:t>”</a:t>
            </a:r>
            <a:endParaRPr lang="en-US" altLang="ko-KR" sz="12400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362A-C60D-48BE-8483-CF86711A3ADC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시뮬레이션이 필요한 이유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723697"/>
            <a:ext cx="8543925" cy="445326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ko-KR" altLang="en-US" dirty="0" smtClean="0"/>
              <a:t>흔한 </a:t>
            </a:r>
            <a:r>
              <a:rPr lang="ko-KR" altLang="en-US" smtClean="0"/>
              <a:t>초보들의 실수</a:t>
            </a:r>
            <a:endParaRPr lang="en-US" altLang="ko-KR" dirty="0" smtClean="0"/>
          </a:p>
          <a:p>
            <a:pPr marL="457200" indent="-457200">
              <a:buFontTx/>
              <a:buChar char="-"/>
            </a:pPr>
            <a:r>
              <a:rPr lang="en-US" dirty="0" smtClean="0"/>
              <a:t>1.</a:t>
            </a:r>
            <a:r>
              <a:rPr lang="en-US" dirty="0"/>
              <a:t> </a:t>
            </a:r>
            <a:r>
              <a:rPr lang="ko-KR" altLang="en-US" dirty="0" smtClean="0"/>
              <a:t>비행시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부서진다</a:t>
            </a:r>
            <a:r>
              <a:rPr lang="en-US" altLang="ko-KR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smtClean="0"/>
              <a:t>2. </a:t>
            </a:r>
            <a:r>
              <a:rPr lang="ko-KR" altLang="en-US" dirty="0" smtClean="0"/>
              <a:t>연습하는 방법을 모른다</a:t>
            </a:r>
            <a:r>
              <a:rPr lang="en-US" altLang="ko-KR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smtClean="0"/>
              <a:t>3. </a:t>
            </a:r>
            <a:r>
              <a:rPr lang="ko-KR" altLang="en-US" dirty="0" smtClean="0"/>
              <a:t>내게 맞는 </a:t>
            </a:r>
            <a:r>
              <a:rPr lang="ko-KR" altLang="en-US" dirty="0" err="1" smtClean="0"/>
              <a:t>드론의</a:t>
            </a:r>
            <a:r>
              <a:rPr lang="ko-KR" altLang="en-US" dirty="0" smtClean="0"/>
              <a:t> 정보가 부족하다</a:t>
            </a:r>
            <a:r>
              <a:rPr lang="en-US" altLang="ko-KR" dirty="0" smtClean="0"/>
              <a:t>.</a:t>
            </a:r>
            <a:endParaRPr lang="en-US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Mode2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조종 방법 배우기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발표 주제 수정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F:\드론의구조\m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95" y="1863233"/>
            <a:ext cx="7412560" cy="38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58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6" name="녹화_2017_03_10_12_46_13_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198" y="1761893"/>
            <a:ext cx="7752022" cy="400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5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6" name="녹화_2017_03_10_12_53_02_5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214" y="1535803"/>
            <a:ext cx="7883913" cy="431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6" name="녹화_2017_03_10_13_00_24_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4760" y="1501044"/>
            <a:ext cx="8040229" cy="45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6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2019-07-06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6" name="녹화_2017_03_10_12_59_15_2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331389"/>
            <a:ext cx="8162693" cy="44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0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11065</TotalTime>
  <Words>295</Words>
  <Application>Microsoft Office PowerPoint</Application>
  <PresentationFormat>A4 용지(210x297mm)</PresentationFormat>
  <Paragraphs>134</Paragraphs>
  <Slides>30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바탕</vt:lpstr>
      <vt:lpstr>Arial</vt:lpstr>
      <vt:lpstr>Bauhaus 93</vt:lpstr>
      <vt:lpstr>Calibri</vt:lpstr>
      <vt:lpstr>Consolas</vt:lpstr>
      <vt:lpstr>Times New Roman</vt:lpstr>
      <vt:lpstr>Office 테마</vt:lpstr>
      <vt:lpstr>드론 멘토링</vt:lpstr>
      <vt:lpstr>- 진행 순서 -</vt:lpstr>
      <vt:lpstr>시뮬레이터란?</vt:lpstr>
      <vt:lpstr>2. 시뮬레이션이 필요한 이유</vt:lpstr>
      <vt:lpstr>Mode2 드론 조종 방법 배우기</vt:lpstr>
      <vt:lpstr>PowerPoint 프레젠테이션</vt:lpstr>
      <vt:lpstr>PowerPoint 프레젠테이션</vt:lpstr>
      <vt:lpstr>PowerPoint 프레젠테이션</vt:lpstr>
      <vt:lpstr>PowerPoint 프레젠테이션</vt:lpstr>
      <vt:lpstr>RealFlight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Microsoft AirSim</vt:lpstr>
      <vt:lpstr>PowerPoint 프레젠테이션</vt:lpstr>
      <vt:lpstr>Microsoft AirSim: 설치 방법</vt:lpstr>
      <vt:lpstr>AirSim조종기 </vt:lpstr>
      <vt:lpstr>PowerPoint 프레젠테이션</vt:lpstr>
      <vt:lpstr>PowerPoint 프레젠테이션</vt:lpstr>
      <vt:lpstr>PowerPoint 프레젠테이션</vt:lpstr>
      <vt:lpstr>PowerPoint 프레젠테이션</vt:lpstr>
      <vt:lpstr>비행 연습과 미션비행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ex</cp:lastModifiedBy>
  <cp:revision>1794</cp:revision>
  <dcterms:created xsi:type="dcterms:W3CDTF">2018-03-04T04:23:51Z</dcterms:created>
  <dcterms:modified xsi:type="dcterms:W3CDTF">2019-07-05T18:18:31Z</dcterms:modified>
</cp:coreProperties>
</file>